
<file path=[Content_Types].xml><?xml version="1.0" encoding="utf-8"?>
<Types xmlns="http://schemas.openxmlformats.org/package/2006/content-types"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4" r:id="rId9"/>
    <p:sldId id="265" r:id="rId10"/>
    <p:sldId id="266" r:id="rId11"/>
    <p:sldId id="267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432"/>
    <p:restoredTop sz="94627"/>
  </p:normalViewPr>
  <p:slideViewPr>
    <p:cSldViewPr snapToGrid="0" snapToObjects="1">
      <p:cViewPr varScale="1">
        <p:scale>
          <a:sx n="61" d="100"/>
          <a:sy n="61" d="100"/>
        </p:scale>
        <p:origin x="264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53" y="-1957503"/>
            <a:ext cx="24397507" cy="18303111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CLOUD…"/>
          <p:cNvSpPr txBox="1">
            <a:spLocks noGrp="1"/>
          </p:cNvSpPr>
          <p:nvPr>
            <p:ph type="ctrTitle"/>
          </p:nvPr>
        </p:nvSpPr>
        <p:spPr>
          <a:xfrm>
            <a:off x="139015" y="159351"/>
            <a:ext cx="24105970" cy="13397298"/>
          </a:xfrm>
          <a:prstGeom prst="rect">
            <a:avLst/>
          </a:prstGeom>
        </p:spPr>
        <p:txBody>
          <a:bodyPr/>
          <a:lstStyle/>
          <a:p>
            <a:pPr defTabSz="792479">
              <a:defRPr sz="43200">
                <a:solidFill>
                  <a:srgbClr val="FFFFFF"/>
                </a:solidFill>
              </a:defRPr>
            </a:pPr>
            <a:r>
              <a:t>CLOUD</a:t>
            </a:r>
          </a:p>
          <a:p>
            <a:pPr defTabSz="792479">
              <a:defRPr sz="43200">
                <a:solidFill>
                  <a:srgbClr val="FFFFFF"/>
                </a:solidFill>
              </a:defRPr>
            </a:pPr>
            <a:r>
              <a:t>NATIVE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C43C2-D840-E04B-95FD-98C1E0BC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Course 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C51B3-8AE1-BA40-99C3-C2F7F5FBEC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v-SE" dirty="0"/>
              <a:t>The </a:t>
            </a:r>
            <a:r>
              <a:rPr lang="sv-SE" dirty="0" err="1"/>
              <a:t>application</a:t>
            </a:r>
            <a:r>
              <a:rPr lang="sv-SE" dirty="0"/>
              <a:t> </a:t>
            </a:r>
            <a:r>
              <a:rPr lang="sv-SE" dirty="0" err="1"/>
              <a:t>repository</a:t>
            </a:r>
            <a:endParaRPr lang="sv-SE" dirty="0"/>
          </a:p>
          <a:p>
            <a:r>
              <a:rPr lang="sv-SE" dirty="0"/>
              <a:t>The </a:t>
            </a:r>
            <a:r>
              <a:rPr lang="sv-SE" dirty="0" err="1"/>
              <a:t>repository</a:t>
            </a:r>
            <a:r>
              <a:rPr lang="sv-SE" dirty="0"/>
              <a:t> </a:t>
            </a:r>
            <a:r>
              <a:rPr lang="sv-SE" dirty="0" err="1"/>
              <a:t>contains</a:t>
            </a:r>
            <a:r>
              <a:rPr lang="sv-SE" dirty="0"/>
              <a:t> the source </a:t>
            </a:r>
            <a:r>
              <a:rPr lang="sv-SE" dirty="0" err="1"/>
              <a:t>code</a:t>
            </a:r>
            <a:r>
              <a:rPr lang="sv-SE" dirty="0"/>
              <a:t> for a Java Spring </a:t>
            </a:r>
            <a:r>
              <a:rPr lang="sv-SE" dirty="0" err="1"/>
              <a:t>Boot</a:t>
            </a:r>
            <a:r>
              <a:rPr lang="sv-SE" dirty="0"/>
              <a:t> </a:t>
            </a:r>
            <a:r>
              <a:rPr lang="sv-SE" dirty="0" err="1"/>
              <a:t>based</a:t>
            </a:r>
            <a:r>
              <a:rPr lang="sv-SE" dirty="0"/>
              <a:t> </a:t>
            </a:r>
            <a:r>
              <a:rPr lang="sv-SE" dirty="0" err="1"/>
              <a:t>application</a:t>
            </a:r>
            <a:r>
              <a:rPr lang="sv-SE" dirty="0"/>
              <a:t> </a:t>
            </a:r>
            <a:r>
              <a:rPr lang="sv-SE" dirty="0" err="1"/>
              <a:t>built</a:t>
            </a:r>
            <a:r>
              <a:rPr lang="sv-SE" dirty="0"/>
              <a:t> </a:t>
            </a:r>
            <a:r>
              <a:rPr lang="sv-SE" dirty="0" err="1"/>
              <a:t>using</a:t>
            </a:r>
            <a:r>
              <a:rPr lang="sv-SE" dirty="0"/>
              <a:t> </a:t>
            </a:r>
            <a:r>
              <a:rPr lang="sv-SE" dirty="0" err="1"/>
              <a:t>Maven</a:t>
            </a:r>
            <a:endParaRPr lang="sv-SE" dirty="0"/>
          </a:p>
          <a:p>
            <a:r>
              <a:rPr lang="sv-SE" dirty="0"/>
              <a:t>The </a:t>
            </a:r>
            <a:r>
              <a:rPr lang="sv-SE" dirty="0" err="1"/>
              <a:t>application</a:t>
            </a:r>
            <a:r>
              <a:rPr lang="sv-SE" dirty="0"/>
              <a:t> is a simple REST service </a:t>
            </a:r>
            <a:r>
              <a:rPr lang="sv-SE" dirty="0" err="1"/>
              <a:t>where</a:t>
            </a:r>
            <a:r>
              <a:rPr lang="sv-SE" dirty="0"/>
              <a:t> </a:t>
            </a:r>
            <a:r>
              <a:rPr lang="sv-SE" dirty="0" err="1"/>
              <a:t>you</a:t>
            </a:r>
            <a:r>
              <a:rPr lang="sv-SE" dirty="0"/>
              <a:t> </a:t>
            </a:r>
            <a:r>
              <a:rPr lang="sv-SE" dirty="0" err="1"/>
              <a:t>can</a:t>
            </a:r>
            <a:r>
              <a:rPr lang="sv-SE" dirty="0"/>
              <a:t> </a:t>
            </a:r>
            <a:r>
              <a:rPr lang="sv-SE" dirty="0" err="1"/>
              <a:t>persist</a:t>
            </a:r>
            <a:r>
              <a:rPr lang="sv-SE" dirty="0"/>
              <a:t> and </a:t>
            </a:r>
            <a:r>
              <a:rPr lang="sv-SE" dirty="0" err="1"/>
              <a:t>fetch</a:t>
            </a:r>
            <a:r>
              <a:rPr lang="sv-SE" dirty="0"/>
              <a:t> </a:t>
            </a:r>
            <a:r>
              <a:rPr lang="sv-SE" dirty="0" err="1"/>
              <a:t>movie</a:t>
            </a:r>
            <a:r>
              <a:rPr lang="sv-SE" dirty="0"/>
              <a:t> data (an </a:t>
            </a:r>
            <a:r>
              <a:rPr lang="sv-SE" dirty="0" err="1"/>
              <a:t>extremly</a:t>
            </a:r>
            <a:r>
              <a:rPr lang="sv-SE" dirty="0"/>
              <a:t> </a:t>
            </a:r>
            <a:r>
              <a:rPr lang="sv-SE" dirty="0" err="1"/>
              <a:t>light</a:t>
            </a:r>
            <a:r>
              <a:rPr lang="sv-SE" dirty="0"/>
              <a:t> </a:t>
            </a:r>
            <a:r>
              <a:rPr lang="sv-SE" dirty="0" err="1"/>
              <a:t>iMDB</a:t>
            </a:r>
            <a:r>
              <a:rPr lang="sv-SE" dirty="0"/>
              <a:t>?)</a:t>
            </a:r>
          </a:p>
          <a:p>
            <a:r>
              <a:rPr lang="sv-SE" dirty="0"/>
              <a:t>A </a:t>
            </a:r>
            <a:r>
              <a:rPr lang="sv-SE" dirty="0" err="1"/>
              <a:t>Dockerfile</a:t>
            </a:r>
            <a:r>
              <a:rPr lang="sv-SE" dirty="0"/>
              <a:t> to </a:t>
            </a:r>
            <a:r>
              <a:rPr lang="sv-SE" dirty="0" err="1"/>
              <a:t>build</a:t>
            </a:r>
            <a:r>
              <a:rPr lang="sv-SE" dirty="0"/>
              <a:t> and </a:t>
            </a:r>
            <a:r>
              <a:rPr lang="sv-SE" dirty="0" err="1"/>
              <a:t>run</a:t>
            </a:r>
            <a:r>
              <a:rPr lang="sv-SE" dirty="0"/>
              <a:t> the </a:t>
            </a:r>
            <a:r>
              <a:rPr lang="sv-SE" dirty="0" err="1"/>
              <a:t>application</a:t>
            </a:r>
            <a:r>
              <a:rPr lang="sv-SE" dirty="0"/>
              <a:t> is </a:t>
            </a:r>
            <a:r>
              <a:rPr lang="sv-SE" dirty="0" err="1"/>
              <a:t>provided</a:t>
            </a:r>
            <a:endParaRPr lang="sv-SE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9437954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1D4FC-6BC1-E149-8F2C-E60B66E0C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Agenda for </a:t>
            </a:r>
            <a:r>
              <a:rPr lang="sv-SE" dirty="0" err="1"/>
              <a:t>today</a:t>
            </a:r>
            <a:endParaRPr lang="sv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3472C-54F4-1640-AF30-05B780572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</p:spPr>
        <p:txBody>
          <a:bodyPr>
            <a:normAutofit lnSpcReduction="10000"/>
          </a:bodyPr>
          <a:lstStyle/>
          <a:p>
            <a:pPr marL="1028700" indent="-1028700">
              <a:lnSpc>
                <a:spcPct val="20000"/>
              </a:lnSpc>
              <a:buFont typeface="+mj-lt"/>
              <a:buAutoNum type="arabicPeriod"/>
            </a:pPr>
            <a:r>
              <a:rPr lang="sv-SE" dirty="0"/>
              <a:t>Version </a:t>
            </a:r>
            <a:r>
              <a:rPr lang="sv-SE" dirty="0" err="1"/>
              <a:t>control</a:t>
            </a:r>
            <a:endParaRPr lang="sv-SE" dirty="0"/>
          </a:p>
          <a:p>
            <a:pPr marL="1028700" indent="-1028700">
              <a:lnSpc>
                <a:spcPct val="20000"/>
              </a:lnSpc>
              <a:buFont typeface="+mj-lt"/>
              <a:buAutoNum type="arabicPeriod"/>
            </a:pPr>
            <a:r>
              <a:rPr lang="sv-SE" dirty="0" err="1"/>
              <a:t>Containerization</a:t>
            </a:r>
            <a:endParaRPr lang="sv-SE" dirty="0"/>
          </a:p>
          <a:p>
            <a:pPr marL="1028700" indent="-1028700">
              <a:lnSpc>
                <a:spcPct val="20000"/>
              </a:lnSpc>
              <a:buFont typeface="+mj-lt"/>
              <a:buAutoNum type="arabicPeriod"/>
            </a:pPr>
            <a:r>
              <a:rPr lang="sv-SE" dirty="0" err="1"/>
              <a:t>Your</a:t>
            </a:r>
            <a:r>
              <a:rPr lang="sv-SE" dirty="0"/>
              <a:t> </a:t>
            </a:r>
            <a:r>
              <a:rPr lang="sv-SE" dirty="0" err="1"/>
              <a:t>first</a:t>
            </a:r>
            <a:r>
              <a:rPr lang="sv-SE" dirty="0"/>
              <a:t> pipeline (CI)</a:t>
            </a:r>
          </a:p>
          <a:p>
            <a:pPr marL="1028700" indent="-1028700">
              <a:lnSpc>
                <a:spcPct val="20000"/>
              </a:lnSpc>
              <a:buFont typeface="+mj-lt"/>
              <a:buAutoNum type="arabicPeriod"/>
            </a:pPr>
            <a:r>
              <a:rPr lang="sv-SE" dirty="0"/>
              <a:t>Container </a:t>
            </a:r>
            <a:r>
              <a:rPr lang="sv-SE" dirty="0" err="1"/>
              <a:t>Registry</a:t>
            </a:r>
            <a:r>
              <a:rPr lang="sv-SE" dirty="0"/>
              <a:t> (CD part i)</a:t>
            </a:r>
          </a:p>
          <a:p>
            <a:pPr marL="1028700" indent="-1028700">
              <a:lnSpc>
                <a:spcPct val="20000"/>
              </a:lnSpc>
              <a:buFont typeface="+mj-lt"/>
              <a:buAutoNum type="arabicPeriod"/>
            </a:pPr>
            <a:r>
              <a:rPr lang="sv-SE" dirty="0"/>
              <a:t>Container Cluster</a:t>
            </a:r>
          </a:p>
          <a:p>
            <a:pPr marL="1028700" indent="-1028700">
              <a:lnSpc>
                <a:spcPct val="20000"/>
              </a:lnSpc>
              <a:buFont typeface="+mj-lt"/>
              <a:buAutoNum type="arabicPeriod"/>
            </a:pPr>
            <a:r>
              <a:rPr lang="sv-SE" dirty="0"/>
              <a:t>Container cluster </a:t>
            </a:r>
            <a:r>
              <a:rPr lang="sv-SE" dirty="0" err="1"/>
              <a:t>deployment</a:t>
            </a:r>
            <a:r>
              <a:rPr lang="sv-SE" dirty="0"/>
              <a:t> pipeline (CD part ii)</a:t>
            </a:r>
          </a:p>
          <a:p>
            <a:pPr marL="1028700" indent="-1028700">
              <a:lnSpc>
                <a:spcPct val="20000"/>
              </a:lnSpc>
              <a:buFont typeface="+mj-lt"/>
              <a:buAutoNum type="arabicPeriod"/>
            </a:pPr>
            <a:r>
              <a:rPr lang="sv-SE" dirty="0" err="1"/>
              <a:t>Verify</a:t>
            </a:r>
            <a:r>
              <a:rPr lang="sv-SE" dirty="0"/>
              <a:t> </a:t>
            </a:r>
            <a:r>
              <a:rPr lang="sv-SE" dirty="0" err="1"/>
              <a:t>that</a:t>
            </a:r>
            <a:r>
              <a:rPr lang="sv-SE" dirty="0"/>
              <a:t> the </a:t>
            </a:r>
            <a:r>
              <a:rPr lang="sv-SE" dirty="0" err="1"/>
              <a:t>application</a:t>
            </a:r>
            <a:r>
              <a:rPr lang="sv-SE" dirty="0"/>
              <a:t> is </a:t>
            </a:r>
            <a:r>
              <a:rPr lang="sv-SE" dirty="0" err="1"/>
              <a:t>reachable</a:t>
            </a:r>
            <a:r>
              <a:rPr lang="sv-SE" dirty="0"/>
              <a:t> over the internet</a:t>
            </a:r>
          </a:p>
          <a:p>
            <a:pPr marL="1028700" indent="-1028700">
              <a:lnSpc>
                <a:spcPct val="20000"/>
              </a:lnSpc>
              <a:buFont typeface="+mj-lt"/>
              <a:buAutoNum type="arabicPeriod"/>
            </a:pPr>
            <a:r>
              <a:rPr lang="sv-SE" dirty="0" err="1"/>
              <a:t>Scale</a:t>
            </a:r>
            <a:r>
              <a:rPr lang="sv-SE" dirty="0"/>
              <a:t> </a:t>
            </a:r>
            <a:r>
              <a:rPr lang="sv-SE" dirty="0" err="1"/>
              <a:t>out</a:t>
            </a:r>
            <a:r>
              <a:rPr lang="sv-SE" dirty="0"/>
              <a:t> the </a:t>
            </a:r>
            <a:r>
              <a:rPr lang="sv-SE" dirty="0" err="1"/>
              <a:t>application</a:t>
            </a:r>
            <a:endParaRPr lang="sv-SE" dirty="0"/>
          </a:p>
          <a:p>
            <a:pPr marL="1028700" indent="-1028700">
              <a:lnSpc>
                <a:spcPct val="20000"/>
              </a:lnSpc>
              <a:buFont typeface="+mj-lt"/>
              <a:buAutoNum type="arabicPeriod"/>
            </a:pPr>
            <a:r>
              <a:rPr lang="sv-SE" dirty="0"/>
              <a:t>Cloud services - </a:t>
            </a:r>
            <a:r>
              <a:rPr lang="sv-SE" dirty="0" err="1"/>
              <a:t>databases</a:t>
            </a:r>
            <a:endParaRPr lang="sv-SE" dirty="0"/>
          </a:p>
          <a:p>
            <a:pPr marL="1028700" indent="-1028700">
              <a:lnSpc>
                <a:spcPct val="20000"/>
              </a:lnSpc>
              <a:buFont typeface="+mj-lt"/>
              <a:buAutoNum type="arabicPeriod"/>
            </a:pPr>
            <a:r>
              <a:rPr lang="sv-SE" dirty="0"/>
              <a:t>Global </a:t>
            </a:r>
            <a:r>
              <a:rPr lang="sv-SE" dirty="0" err="1"/>
              <a:t>scale</a:t>
            </a:r>
            <a:r>
              <a:rPr lang="sv-SE" dirty="0"/>
              <a:t> </a:t>
            </a:r>
            <a:r>
              <a:rPr lang="sv-SE" dirty="0" err="1"/>
              <a:t>out</a:t>
            </a:r>
            <a:r>
              <a:rPr lang="sv-SE" dirty="0"/>
              <a:t> and </a:t>
            </a:r>
            <a:r>
              <a:rPr lang="sv-SE" dirty="0" err="1"/>
              <a:t>failover</a:t>
            </a:r>
            <a:endParaRPr lang="sv-SE" dirty="0"/>
          </a:p>
          <a:p>
            <a:pPr marL="1028700" indent="-1028700">
              <a:lnSpc>
                <a:spcPct val="20000"/>
              </a:lnSpc>
              <a:buFont typeface="+mj-lt"/>
              <a:buAutoNum type="arabicPeriod"/>
            </a:pPr>
            <a:r>
              <a:rPr lang="sv-SE" dirty="0"/>
              <a:t>Billing and </a:t>
            </a:r>
            <a:r>
              <a:rPr lang="sv-SE" dirty="0" err="1"/>
              <a:t>cleanup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24227091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’s the goal for today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What’s the goal for today?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he goal is to deliver an application into production globally in an automated and reproducible fash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718184">
              <a:defRPr sz="9744"/>
            </a:lvl1pPr>
          </a:lstStyle>
          <a:p>
            <a:r>
              <a:t>The goal is to deliver an application into production globally in an automated and reproducible fashion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 achieve that we need our application and infrastructure to be cloud nativ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26440">
              <a:defRPr sz="9856"/>
            </a:lvl1pPr>
          </a:lstStyle>
          <a:p>
            <a:r>
              <a:t>To achieve that we need our application and infrastructure to be cloud native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’s the goal for today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sv-SE" dirty="0"/>
              <a:t>Cloud </a:t>
            </a:r>
            <a:r>
              <a:rPr lang="sv-SE" dirty="0" err="1"/>
              <a:t>native</a:t>
            </a:r>
            <a:r>
              <a:rPr lang="sv-SE" dirty="0"/>
              <a:t>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131600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loud native means taking full advantage of the cloud computing model from infrastructure to applic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2145">
              <a:defRPr sz="8848"/>
            </a:lvl1pPr>
          </a:lstStyle>
          <a:p>
            <a:r>
              <a:t>Cloud native means taking full advantage of the cloud computing model from infrastructure to application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uiding Princi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Guiding Principles</a:t>
            </a:r>
          </a:p>
        </p:txBody>
      </p:sp>
      <p:sp>
        <p:nvSpPr>
          <p:cNvPr id="131" name="Containerization…"/>
          <p:cNvSpPr txBox="1">
            <a:spLocks noGrp="1"/>
          </p:cNvSpPr>
          <p:nvPr>
            <p:ph type="body" sz="half" idx="1"/>
          </p:nvPr>
        </p:nvSpPr>
        <p:spPr>
          <a:xfrm>
            <a:off x="1847716" y="3149600"/>
            <a:ext cx="7910139" cy="9194801"/>
          </a:xfrm>
          <a:prstGeom prst="rect">
            <a:avLst/>
          </a:prstGeom>
        </p:spPr>
        <p:txBody>
          <a:bodyPr/>
          <a:lstStyle/>
          <a:p>
            <a:r>
              <a:t>Containerization</a:t>
            </a:r>
          </a:p>
          <a:p>
            <a:r>
              <a:t>Continuous Integration</a:t>
            </a:r>
          </a:p>
          <a:p>
            <a:r>
              <a:t>Continuous Deployment</a:t>
            </a:r>
          </a:p>
          <a:p>
            <a:r>
              <a:t>Infrastructure as Code</a:t>
            </a:r>
          </a:p>
          <a:p>
            <a:r>
              <a:t>Performance efficiency</a:t>
            </a:r>
          </a:p>
        </p:txBody>
      </p:sp>
      <p:sp>
        <p:nvSpPr>
          <p:cNvPr id="132" name="Cost optimization…"/>
          <p:cNvSpPr txBox="1"/>
          <p:nvPr/>
        </p:nvSpPr>
        <p:spPr>
          <a:xfrm>
            <a:off x="14928387" y="3149599"/>
            <a:ext cx="7910139" cy="919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Cost optimization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Security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Reliability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Serverless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Managed Services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C43C2-D840-E04B-95FD-98C1E0BC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Course 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C51B3-8AE1-BA40-99C3-C2F7F5FBEC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v-SE" dirty="0" err="1"/>
              <a:t>Two</a:t>
            </a:r>
            <a:r>
              <a:rPr lang="sv-SE" dirty="0"/>
              <a:t> </a:t>
            </a:r>
            <a:r>
              <a:rPr lang="sv-SE" dirty="0" err="1"/>
              <a:t>repositories</a:t>
            </a:r>
            <a:r>
              <a:rPr lang="sv-SE" dirty="0"/>
              <a:t>:</a:t>
            </a:r>
          </a:p>
          <a:p>
            <a:r>
              <a:rPr lang="sv-SE" dirty="0" err="1"/>
              <a:t>One</a:t>
            </a:r>
            <a:r>
              <a:rPr lang="sv-SE" dirty="0"/>
              <a:t> for the </a:t>
            </a:r>
            <a:r>
              <a:rPr lang="sv-SE" dirty="0" err="1"/>
              <a:t>course</a:t>
            </a:r>
            <a:r>
              <a:rPr lang="sv-SE" dirty="0"/>
              <a:t> </a:t>
            </a:r>
            <a:r>
              <a:rPr lang="sv-SE" dirty="0" err="1"/>
              <a:t>itself</a:t>
            </a:r>
            <a:endParaRPr lang="sv-SE" dirty="0"/>
          </a:p>
          <a:p>
            <a:r>
              <a:rPr lang="sv-SE" dirty="0" err="1"/>
              <a:t>One</a:t>
            </a:r>
            <a:r>
              <a:rPr lang="sv-SE" dirty="0"/>
              <a:t> for the </a:t>
            </a:r>
            <a:r>
              <a:rPr lang="sv-SE" dirty="0" err="1"/>
              <a:t>example</a:t>
            </a:r>
            <a:r>
              <a:rPr lang="sv-SE" dirty="0"/>
              <a:t> </a:t>
            </a:r>
            <a:r>
              <a:rPr lang="sv-SE" dirty="0" err="1"/>
              <a:t>application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978409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C43C2-D840-E04B-95FD-98C1E0BC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Course 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C51B3-8AE1-BA40-99C3-C2F7F5FBEC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v-SE" dirty="0"/>
              <a:t>The </a:t>
            </a:r>
            <a:r>
              <a:rPr lang="sv-SE" dirty="0" err="1"/>
              <a:t>course</a:t>
            </a:r>
            <a:r>
              <a:rPr lang="sv-SE" dirty="0"/>
              <a:t> </a:t>
            </a:r>
            <a:r>
              <a:rPr lang="sv-SE" dirty="0" err="1"/>
              <a:t>repository</a:t>
            </a:r>
            <a:r>
              <a:rPr lang="sv-SE" dirty="0"/>
              <a:t> </a:t>
            </a:r>
            <a:r>
              <a:rPr lang="sv-SE" dirty="0" err="1"/>
              <a:t>contains</a:t>
            </a:r>
            <a:r>
              <a:rPr lang="sv-SE" dirty="0"/>
              <a:t>:</a:t>
            </a:r>
          </a:p>
          <a:p>
            <a:r>
              <a:rPr lang="sv-SE" dirty="0" err="1"/>
              <a:t>Instructions</a:t>
            </a:r>
            <a:r>
              <a:rPr lang="sv-SE" dirty="0"/>
              <a:t> for the </a:t>
            </a:r>
            <a:r>
              <a:rPr lang="sv-SE" dirty="0" err="1"/>
              <a:t>course</a:t>
            </a:r>
            <a:r>
              <a:rPr lang="sv-SE" dirty="0"/>
              <a:t>, </a:t>
            </a:r>
            <a:r>
              <a:rPr lang="sv-SE" dirty="0" err="1"/>
              <a:t>divided</a:t>
            </a:r>
            <a:r>
              <a:rPr lang="sv-SE" dirty="0"/>
              <a:t> </a:t>
            </a:r>
            <a:r>
              <a:rPr lang="sv-SE" dirty="0" err="1"/>
              <a:t>into</a:t>
            </a:r>
            <a:r>
              <a:rPr lang="sv-SE" dirty="0"/>
              <a:t> 11 </a:t>
            </a:r>
            <a:r>
              <a:rPr lang="sv-SE" dirty="0" err="1"/>
              <a:t>chapters</a:t>
            </a:r>
            <a:endParaRPr lang="sv-SE" dirty="0"/>
          </a:p>
          <a:p>
            <a:r>
              <a:rPr lang="sv-SE" dirty="0"/>
              <a:t>The </a:t>
            </a:r>
            <a:r>
              <a:rPr lang="sv-SE" dirty="0" err="1"/>
              <a:t>code</a:t>
            </a:r>
            <a:r>
              <a:rPr lang="sv-SE" dirty="0"/>
              <a:t> </a:t>
            </a:r>
            <a:r>
              <a:rPr lang="sv-SE" dirty="0" err="1"/>
              <a:t>needed</a:t>
            </a:r>
            <a:r>
              <a:rPr lang="sv-SE" dirty="0"/>
              <a:t> to setup the </a:t>
            </a:r>
            <a:r>
              <a:rPr lang="sv-SE" dirty="0" err="1"/>
              <a:t>infrastructure</a:t>
            </a:r>
            <a:r>
              <a:rPr lang="sv-SE" dirty="0"/>
              <a:t> in AWS</a:t>
            </a:r>
          </a:p>
          <a:p>
            <a:r>
              <a:rPr lang="sv-SE" dirty="0"/>
              <a:t>The </a:t>
            </a:r>
            <a:r>
              <a:rPr lang="sv-SE" dirty="0" err="1"/>
              <a:t>slide</a:t>
            </a:r>
            <a:r>
              <a:rPr lang="sv-SE" dirty="0"/>
              <a:t> </a:t>
            </a:r>
            <a:r>
              <a:rPr lang="sv-SE" dirty="0" err="1"/>
              <a:t>deck</a:t>
            </a:r>
            <a:r>
              <a:rPr lang="sv-SE" dirty="0"/>
              <a:t> </a:t>
            </a:r>
            <a:r>
              <a:rPr lang="sv-SE" dirty="0" err="1"/>
              <a:t>that’ll</a:t>
            </a:r>
            <a:r>
              <a:rPr lang="sv-SE" dirty="0"/>
              <a:t> </a:t>
            </a:r>
            <a:r>
              <a:rPr lang="sv-SE" dirty="0" err="1"/>
              <a:t>explain</a:t>
            </a:r>
            <a:r>
              <a:rPr lang="sv-SE" dirty="0"/>
              <a:t> the </a:t>
            </a:r>
            <a:r>
              <a:rPr lang="sv-SE" dirty="0" err="1"/>
              <a:t>principles</a:t>
            </a:r>
            <a:r>
              <a:rPr lang="sv-SE" dirty="0"/>
              <a:t> </a:t>
            </a:r>
            <a:r>
              <a:rPr lang="sv-SE" dirty="0" err="1"/>
              <a:t>behind</a:t>
            </a:r>
            <a:r>
              <a:rPr lang="sv-SE" dirty="0"/>
              <a:t> the </a:t>
            </a:r>
            <a:r>
              <a:rPr lang="sv-SE" dirty="0" err="1"/>
              <a:t>course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19543756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231</Words>
  <Application>Microsoft Macintosh PowerPoint</Application>
  <PresentationFormat>Custom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Helvetica Neue</vt:lpstr>
      <vt:lpstr>Helvetica Neue Light</vt:lpstr>
      <vt:lpstr>Helvetica Neue Medium</vt:lpstr>
      <vt:lpstr>White</vt:lpstr>
      <vt:lpstr>CLOUD NATIVE</vt:lpstr>
      <vt:lpstr>What’s the goal for today?</vt:lpstr>
      <vt:lpstr>The goal is to deliver an application into production globally in an automated and reproducible fashion</vt:lpstr>
      <vt:lpstr>To achieve that we need our application and infrastructure to be cloud native</vt:lpstr>
      <vt:lpstr>Cloud native?</vt:lpstr>
      <vt:lpstr>Cloud native means taking full advantage of the cloud computing model from infrastructure to application</vt:lpstr>
      <vt:lpstr>Guiding Principles</vt:lpstr>
      <vt:lpstr>Course Components</vt:lpstr>
      <vt:lpstr>Course Components</vt:lpstr>
      <vt:lpstr>Course Components</vt:lpstr>
      <vt:lpstr>Agenda for today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NATIVE</dc:title>
  <cp:lastModifiedBy>Jakob Kylberg</cp:lastModifiedBy>
  <cp:revision>4</cp:revision>
  <dcterms:modified xsi:type="dcterms:W3CDTF">2019-06-19T18:08:37Z</dcterms:modified>
</cp:coreProperties>
</file>